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46" d="100"/>
          <a:sy n="146" d="100"/>
        </p:scale>
        <p:origin x="-2430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jpe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9/18/2023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9/18/2023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9/18/2023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9/18/2023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9/18/2023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31" t="31299" r="18833" b="26886"/>
          <a:stretch/>
        </p:blipFill>
        <p:spPr>
          <a:xfrm>
            <a:off x="5807000" y="98739"/>
            <a:ext cx="3224309" cy="2492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79373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349321" y="2654121"/>
            <a:ext cx="457200" cy="914400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prstClr val="white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177307" y="2023056"/>
            <a:ext cx="685800" cy="381000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prstClr val="white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143000" y="685800"/>
            <a:ext cx="1600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 smtClean="0">
                <a:solidFill>
                  <a:srgbClr val="FF0000"/>
                </a:solidFill>
              </a:rPr>
              <a:t>VOLTAGE SET POT</a:t>
            </a:r>
            <a:endParaRPr lang="en-GB" sz="2400" b="1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195033" y="685800"/>
            <a:ext cx="1600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 smtClean="0">
                <a:solidFill>
                  <a:srgbClr val="FF0000"/>
                </a:solidFill>
              </a:rPr>
              <a:t>CURRENT</a:t>
            </a:r>
          </a:p>
          <a:p>
            <a:pPr algn="ctr"/>
            <a:r>
              <a:rPr lang="en-GB" sz="2400" b="1" dirty="0" smtClean="0">
                <a:solidFill>
                  <a:srgbClr val="FF0000"/>
                </a:solidFill>
              </a:rPr>
              <a:t>SET POT</a:t>
            </a:r>
            <a:endParaRPr lang="en-GB" sz="2400" b="1" dirty="0">
              <a:solidFill>
                <a:srgbClr val="FF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902316" y="2483475"/>
            <a:ext cx="5677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 smtClean="0">
                <a:solidFill>
                  <a:srgbClr val="FF0000"/>
                </a:solidFill>
              </a:rPr>
              <a:t>A</a:t>
            </a:r>
            <a:endParaRPr lang="en-GB" sz="2400" b="1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248142" y="1603419"/>
            <a:ext cx="5677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 smtClean="0">
                <a:solidFill>
                  <a:srgbClr val="FF0000"/>
                </a:solidFill>
              </a:rPr>
              <a:t>B</a:t>
            </a:r>
            <a:endParaRPr lang="en-GB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87777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8</Words>
  <Application>Microsoft Office PowerPoint</Application>
  <PresentationFormat>On-screen Show (4:3)</PresentationFormat>
  <Paragraphs>5</Paragraphs>
  <Slides>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Richard</dc:creator>
  <cp:lastModifiedBy>Richard Hodgkinson</cp:lastModifiedBy>
  <cp:revision>6</cp:revision>
  <dcterms:created xsi:type="dcterms:W3CDTF">2006-08-16T00:00:00Z</dcterms:created>
  <dcterms:modified xsi:type="dcterms:W3CDTF">2023-09-18T12:58:22Z</dcterms:modified>
</cp:coreProperties>
</file>

<file path=docProps/thumbnail.jpeg>
</file>